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1CD9-B827-4ABC-9431-589A936BC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28DAF-D867-4338-900A-8D0E70C77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FCA9D-5215-4132-B2F8-AFDB5CB4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265E1-87C7-4BD6-AA13-697BE3F3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E35B3-4CB1-4F3A-BD1D-E36354EF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1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6DAE-8DDA-4846-B441-4E9D46F3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3C8B8-9391-4B9D-92E4-EFFC328A0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F870F-3CED-499F-A7F3-A6F28956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CC70-B72B-493E-BC6C-81A4A1FE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C2D52-D69D-43E5-A858-63EDF292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8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28F4D-95A0-45CA-800F-8B3E69AD6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0EC58-E4C9-432B-9D20-CCF70C314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539EC-27C5-449C-AB2B-2D6EB05D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FFC06-F828-498C-84E0-6F806C49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1387-B5E2-4A8C-839C-60BA104D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5397-674E-41E0-82E2-F4C24B31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5D328-573B-4E61-9F96-AED149522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33E70-0782-4C28-9151-9E31AF3F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9D670-8BAF-4589-AF4F-7EE92311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4A71-F1E6-4F4D-AE2B-93AAB4B6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9342-97E6-4EF1-87D7-40540BC9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F9C61-886E-4CBD-BE03-A479044B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5080B-106C-4443-8844-17FC09AB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8FDF-74BA-4463-AD08-054DF84C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0BCA4-22B5-4C71-A2AA-27AC896E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F451-CA9D-44CF-9D18-CF872493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47EE-D38B-4522-8E97-C5A48CAC6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3A36A-962F-4373-9DC9-DE62CF2DC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395C9-55AE-4106-8011-4515FA3A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025BC-D88A-4C45-8EEF-065F1FEC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3ECCD-58D5-480F-9236-EB668B86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8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F880-3929-4B34-8F1C-1D51E41D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A8BBE-6300-4607-94C6-A7093009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C1681-3216-42CA-8EE2-0803F69A2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6DB5C-9EC1-4E90-9298-053751E29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824BB-F37A-46B0-A2BD-CEDF227D3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00B64-302D-46E4-88F3-C58337CB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BC0FE-ECEE-46EB-B9E5-62F5D74A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FF1EE-0EE1-4D01-99B1-11599857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1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2156-EEC4-4BBC-A527-795E2C2C1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9CC00-3442-4BBC-B7CE-0994330E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04775-AC4E-4140-94C8-A5A26470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1C761-128F-4000-8D77-FDDEF6FC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2CC2C-8F8E-48E2-A02D-AA262F4C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B91CE-380C-4260-A3B0-A2E6CAF1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EF4AA-498D-496A-B817-E48584B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0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1AC9-C239-4C3D-B1D8-8EE2D7DB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53E2-D11A-4A2F-BFF1-143C0BF9D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70E9D-FAF0-498D-804E-D7A21FA55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F266D-4340-4CC1-9886-5B24DB74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533AA-0D77-4106-9046-17B8E191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43A8C-26D2-4BFF-9346-28E9EC94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5332-209A-407C-8B56-B868AAB5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84A8C-545E-49F7-9E3C-38B8854CD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EB04F-E5A9-4289-A39A-BE2D33223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043C1-6E80-49D4-9BAB-5A65EB8D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9B757-8AD4-44BB-A8A5-26AA2660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A2FE0-0317-4687-9F4B-3ABE1E29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7051FE-E518-4EB1-A9BF-0B4585AE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9F383-9A0B-491D-AD65-7B887C584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D86BA-E853-4FB4-A91A-E1AFD6D1B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690C3-ADF0-4B6A-A766-D77D00F95094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12D7D-6C02-4E0A-95EF-7E1D6A042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1F49-3C88-4F55-846E-511DC30E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783C0-2B81-4DAF-BE85-0CCE39AC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0F36-2A5C-4B4F-A1CD-0920B525A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Bamazon</a:t>
            </a:r>
            <a:r>
              <a:rPr lang="en-US" dirty="0"/>
              <a:t>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12B79-CFFB-4023-A1A2-A84CD89B0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Yang Yuan</a:t>
            </a:r>
          </a:p>
        </p:txBody>
      </p:sp>
    </p:spTree>
    <p:extLst>
      <p:ext uri="{BB962C8B-B14F-4D97-AF65-F5344CB8AC3E}">
        <p14:creationId xmlns:p14="http://schemas.microsoft.com/office/powerpoint/2010/main" val="242690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F6FEF1E-F825-4C1E-8046-D467A55CD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676275"/>
            <a:ext cx="9906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Bamazon homework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Bamazon homework</dc:title>
  <dc:creator>Yuan, Yang (GE Digital)</dc:creator>
  <cp:lastModifiedBy>Yuan, Yang (GE Digital)</cp:lastModifiedBy>
  <cp:revision>4</cp:revision>
  <dcterms:created xsi:type="dcterms:W3CDTF">2018-09-22T22:13:10Z</dcterms:created>
  <dcterms:modified xsi:type="dcterms:W3CDTF">2018-09-23T02:54:16Z</dcterms:modified>
</cp:coreProperties>
</file>